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7" r:id="rId2"/>
    <p:sldId id="264" r:id="rId3"/>
    <p:sldId id="258" r:id="rId4"/>
    <p:sldId id="265" r:id="rId5"/>
    <p:sldId id="259" r:id="rId6"/>
    <p:sldId id="266" r:id="rId7"/>
    <p:sldId id="271" r:id="rId8"/>
    <p:sldId id="272" r:id="rId9"/>
    <p:sldId id="260" r:id="rId10"/>
    <p:sldId id="267" r:id="rId11"/>
    <p:sldId id="273" r:id="rId12"/>
    <p:sldId id="275" r:id="rId13"/>
    <p:sldId id="274" r:id="rId14"/>
    <p:sldId id="261" r:id="rId15"/>
    <p:sldId id="268" r:id="rId16"/>
    <p:sldId id="276" r:id="rId17"/>
    <p:sldId id="262" r:id="rId18"/>
    <p:sldId id="277" r:id="rId19"/>
    <p:sldId id="278" r:id="rId20"/>
    <p:sldId id="269" r:id="rId21"/>
    <p:sldId id="263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530A6-42B1-41AC-A6DF-6CB6D3022726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F4AD-226A-4571-911D-E86667FD94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F4AD-226A-4571-911D-E86667FD94F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5/28/2014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5/28/2014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r>
              <a:rPr lang="sk-SK" sz="10000" i="1" u="sng" dirty="0" err="1" smtClean="0">
                <a:latin typeface="Cordia New" pitchFamily="34" charset="-34"/>
                <a:cs typeface="Cordia New" pitchFamily="34" charset="-34"/>
              </a:rPr>
              <a:t>Comenius</a:t>
            </a:r>
            <a:endParaRPr lang="sk-SK" sz="10000" i="1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87824" y="5561856"/>
            <a:ext cx="7498080" cy="1296144"/>
          </a:xfrm>
        </p:spPr>
        <p:txBody>
          <a:bodyPr/>
          <a:lstStyle/>
          <a:p>
            <a:pPr>
              <a:buNone/>
            </a:pPr>
            <a:r>
              <a:rPr lang="sk-SK" i="1" dirty="0" smtClean="0"/>
              <a:t>Jour par jour- </a:t>
            </a:r>
            <a:r>
              <a:rPr lang="sk-SK" i="1" dirty="0" err="1" smtClean="0"/>
              <a:t>Day</a:t>
            </a:r>
            <a:r>
              <a:rPr lang="sk-SK" i="1" dirty="0" smtClean="0"/>
              <a:t> by </a:t>
            </a:r>
            <a:r>
              <a:rPr lang="sk-SK" i="1" dirty="0" err="1" smtClean="0"/>
              <a:t>day</a:t>
            </a:r>
            <a:endParaRPr lang="sk-SK" i="1" dirty="0" smtClean="0"/>
          </a:p>
          <a:p>
            <a:pPr>
              <a:buNone/>
            </a:pPr>
            <a:r>
              <a:rPr lang="sk-SK" i="1" dirty="0" smtClean="0"/>
              <a:t>Francúzsko 04- 09. máj 2014</a:t>
            </a:r>
            <a:endParaRPr lang="sk-SK" i="1" dirty="0"/>
          </a:p>
        </p:txBody>
      </p:sp>
      <p:pic>
        <p:nvPicPr>
          <p:cNvPr id="16386" name="Picture 2" descr="http://www.lexskisports.org/Media/Default/Site%20Content/Flag_map_of_Greater_Fr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764704"/>
            <a:ext cx="4464496" cy="3297389"/>
          </a:xfrm>
          <a:prstGeom prst="rect">
            <a:avLst/>
          </a:prstGeom>
          <a:noFill/>
        </p:spPr>
      </p:pic>
      <p:pic>
        <p:nvPicPr>
          <p:cNvPr id="16390" name="Picture 6" descr="http://ke.potraviny.eu/files/images/editor/Slovenska_vlaj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36912"/>
            <a:ext cx="4176464" cy="291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content-b-fra.xx.fbcdn.net/hphotos-prn2/t1.0-9/10177250_854460337901506_130471867217688741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1"/>
            <a:ext cx="4248472" cy="4464495"/>
          </a:xfrm>
          <a:prstGeom prst="rect">
            <a:avLst/>
          </a:prstGeom>
          <a:noFill/>
        </p:spPr>
      </p:pic>
      <p:pic>
        <p:nvPicPr>
          <p:cNvPr id="44036" name="Picture 4" descr="https://fbcdn-sphotos-c-a.akamaihd.net/hphotos-ak-frc3/t1.0-9/10314516_854459764568230_53112366109374239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384376" cy="2759448"/>
          </a:xfrm>
          <a:prstGeom prst="rect">
            <a:avLst/>
          </a:prstGeom>
          <a:noFill/>
        </p:spPr>
      </p:pic>
      <p:pic>
        <p:nvPicPr>
          <p:cNvPr id="44038" name="Picture 6" descr="https://scontent-b-fra.xx.fbcdn.net/hphotos-ash4/t1.0-9/10259759_854454221235451_22207062746245740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3347864" cy="3456384"/>
          </a:xfrm>
          <a:prstGeom prst="rect">
            <a:avLst/>
          </a:prstGeom>
          <a:noFill/>
        </p:spPr>
      </p:pic>
      <p:pic>
        <p:nvPicPr>
          <p:cNvPr id="44040" name="Picture 8" descr="https://scontent-b-fra.xx.fbcdn.net/hphotos-prn2/t1.0-9/10314554_854453631235510_329598385228834738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2069976" cy="1871193"/>
          </a:xfrm>
          <a:prstGeom prst="rect">
            <a:avLst/>
          </a:prstGeom>
          <a:noFill/>
        </p:spPr>
      </p:pic>
      <p:pic>
        <p:nvPicPr>
          <p:cNvPr id="44042" name="Picture 10" descr="https://fbcdn-sphotos-g-a.akamaihd.net/hphotos-ak-prn2/t1.0-9/10155336_854453691235504_459925443483776966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797152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fbcdn-sphotos-d-a.akamaihd.net/hphotos-ak-prn1/t1.0-9/10247375_651639524885418_16013476079643083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5256584" cy="4320480"/>
          </a:xfrm>
          <a:prstGeom prst="rect">
            <a:avLst/>
          </a:prstGeom>
          <a:noFill/>
        </p:spPr>
      </p:pic>
      <p:pic>
        <p:nvPicPr>
          <p:cNvPr id="50180" name="Picture 4" descr="https://fbcdn-sphotos-a-a.akamaihd.net/hphotos-ak-prn2/t1.0-9/10277009_651639708218733_1709611032952312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175448" cy="1988840"/>
          </a:xfrm>
          <a:prstGeom prst="rect">
            <a:avLst/>
          </a:prstGeom>
          <a:noFill/>
        </p:spPr>
      </p:pic>
      <p:pic>
        <p:nvPicPr>
          <p:cNvPr id="50182" name="Picture 6" descr="https://scontent-a-fra.xx.fbcdn.net/hphotos-ash3/t1.0-9/10291785_651639741552063_272459769084238866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653136"/>
            <a:ext cx="3456384" cy="2016224"/>
          </a:xfrm>
          <a:prstGeom prst="rect">
            <a:avLst/>
          </a:prstGeom>
          <a:noFill/>
        </p:spPr>
      </p:pic>
      <p:pic>
        <p:nvPicPr>
          <p:cNvPr id="50184" name="Picture 8" descr="https://scontent-a-fra.xx.fbcdn.net/hphotos-frc3/t1.0-9/10298937_10201204035022080_451262721262399110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544108" y="1160748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content-a-fra.xx.fbcdn.net/hphotos-prn2/t1.0-9/10366058_10201204010661471_33489680357877885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3168352" cy="2664296"/>
          </a:xfrm>
          <a:prstGeom prst="rect">
            <a:avLst/>
          </a:prstGeom>
          <a:noFill/>
        </p:spPr>
      </p:pic>
      <p:pic>
        <p:nvPicPr>
          <p:cNvPr id="52228" name="Picture 4" descr="https://scontent-b-fra.xx.fbcdn.net/hphotos-frc3/t1.0-9/10277343_759959980710907_754889113211621169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4824536" cy="3384376"/>
          </a:xfrm>
          <a:prstGeom prst="rect">
            <a:avLst/>
          </a:prstGeom>
          <a:noFill/>
        </p:spPr>
      </p:pic>
      <p:pic>
        <p:nvPicPr>
          <p:cNvPr id="52230" name="Picture 6" descr="https://scontent-b-fra.xx.fbcdn.net/hphotos-prn1/t1.0-9/12146_759957950711110_624410445296925631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4355976" cy="2835696"/>
          </a:xfrm>
          <a:prstGeom prst="rect">
            <a:avLst/>
          </a:prstGeom>
          <a:noFill/>
        </p:spPr>
      </p:pic>
      <p:pic>
        <p:nvPicPr>
          <p:cNvPr id="52232" name="Picture 8" descr="https://scontent-b-fra.xx.fbcdn.net/hphotos-ash3/t1.0-9/1966796_759960124044226_411189043416567425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212976"/>
            <a:ext cx="25557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8130" name="Picture 2" descr="https://scontent-b-fra.xx.fbcdn.net/hphotos-ash4/t1.0-9/10314552_651639608218743_16167180152017710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i="1" u="sng" dirty="0" smtClean="0"/>
              <a:t>Streda 7.máj 2014</a:t>
            </a:r>
            <a:endParaRPr lang="sk-SK" sz="2800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i="1" dirty="0" smtClean="0"/>
              <a:t>Brusel</a:t>
            </a:r>
          </a:p>
          <a:p>
            <a:pPr>
              <a:buNone/>
            </a:pPr>
            <a:r>
              <a:rPr lang="sk-SK" sz="2400" i="1" dirty="0" smtClean="0"/>
              <a:t>grilovanie</a:t>
            </a:r>
            <a:endParaRPr lang="sk-SK" sz="2400" i="1" dirty="0"/>
          </a:p>
        </p:txBody>
      </p:sp>
      <p:pic>
        <p:nvPicPr>
          <p:cNvPr id="12292" name="Picture 4" descr="https://scontent-b-ams.xx.fbcdn.net/hphotos-xfp1/t1.0-9/10308368_10201204099383689_10545918800815791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5400600" cy="4050450"/>
          </a:xfrm>
          <a:prstGeom prst="rect">
            <a:avLst/>
          </a:prstGeom>
          <a:noFill/>
        </p:spPr>
      </p:pic>
      <p:pic>
        <p:nvPicPr>
          <p:cNvPr id="12290" name="Picture 2" descr="https://fbcdn-sphotos-f-a.akamaihd.net/hphotos-ak-xap1/t1.0-9/10363789_10201204081103232_82863104776752848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536504" cy="3402378"/>
          </a:xfrm>
          <a:prstGeom prst="rect">
            <a:avLst/>
          </a:prstGeom>
          <a:noFill/>
        </p:spPr>
      </p:pic>
      <p:pic>
        <p:nvPicPr>
          <p:cNvPr id="6" name="Picture 4" descr="https://scontent-b-ams.xx.fbcdn.net/hphotos-xpf1/t1.0-9/10306173_759965714043667_733376294012205994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305983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4" name="Picture 4" descr="https://scontent-b-ams.xx.fbcdn.net/hphotos-xfp1/l/t1.0-9/10307404_759961440710761_40157783159151181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3250" name="Picture 2" descr="https://scontent-a-ams.xx.fbcdn.net/hphotos-xfa1/t1.0-9/1506970_10201204112824025_36851873312820543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8" cy="3501008"/>
          </a:xfrm>
          <a:prstGeom prst="rect">
            <a:avLst/>
          </a:prstGeom>
          <a:noFill/>
        </p:spPr>
      </p:pic>
      <p:pic>
        <p:nvPicPr>
          <p:cNvPr id="53254" name="Picture 6" descr="https://fbcdn-sphotos-g-a.akamaihd.net/hphotos-ak-xpa1/t1.0-9/1010364_854464857901054_1692855343129205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5112566" cy="3456383"/>
          </a:xfrm>
          <a:prstGeom prst="rect">
            <a:avLst/>
          </a:prstGeom>
          <a:noFill/>
        </p:spPr>
      </p:pic>
      <p:pic>
        <p:nvPicPr>
          <p:cNvPr id="53256" name="Picture 8" descr="https://scontent-b-ams.xx.fbcdn.net/hphotos-xfp1/t1.0-9/10303365_854470344567172_62144390030121450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573032" cy="2348880"/>
          </a:xfrm>
          <a:prstGeom prst="rect">
            <a:avLst/>
          </a:prstGeom>
          <a:noFill/>
        </p:spPr>
      </p:pic>
      <p:pic>
        <p:nvPicPr>
          <p:cNvPr id="53258" name="Picture 10" descr="https://scontent-a-ams.xx.fbcdn.net/hphotos-xap1/t1.0-9/1507593_854471084567098_778822360258399376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319235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i="1" u="sng" dirty="0" smtClean="0"/>
              <a:t>Štvrtok 8.máj 2014</a:t>
            </a:r>
            <a:endParaRPr lang="sk-SK" sz="2800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i="1" dirty="0" smtClean="0"/>
              <a:t>voľný program s </a:t>
            </a:r>
            <a:r>
              <a:rPr lang="sk-SK" sz="2400" i="1" dirty="0" smtClean="0"/>
              <a:t>rodinami</a:t>
            </a:r>
          </a:p>
          <a:p>
            <a:pPr>
              <a:buNone/>
            </a:pP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Janka a Diana</a:t>
            </a:r>
            <a:endParaRPr lang="sk-SK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s://scontent-b-ams.xx.fbcdn.net/hphotos-xfp1/t1.0-9/10329267_759967094043529_49098124575303898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6816756" cy="3672408"/>
          </a:xfrm>
          <a:prstGeom prst="rect">
            <a:avLst/>
          </a:prstGeom>
          <a:noFill/>
        </p:spPr>
      </p:pic>
      <p:pic>
        <p:nvPicPr>
          <p:cNvPr id="8196" name="Picture 4" descr="https://fbcdn-sphotos-e-a.akamaihd.net/hphotos-ak-xpf1/t1.0-9/10268408_759966397376932_33414557727980666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3924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05976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Zuzka a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</a:rPr>
              <a:t>Vero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4274" name="Picture 2" descr="https://fbcdn-sphotos-h-a.akamaihd.net/hphotos-ak-xfp1/t1.0-9/10269362_10201204114504067_31881659101377000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5298" name="Picture 2" descr="https://fbcdn-sphotos-b-a.akamaihd.net/hphotos-ak-xap1/t1.0-9/10352746_10201204125344338_69287962915246015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12425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u="sng" dirty="0" smtClean="0"/>
              <a:t>Francúzsko</a:t>
            </a:r>
            <a:endParaRPr lang="sk-SK" i="1" u="sng" dirty="0"/>
          </a:p>
        </p:txBody>
      </p:sp>
      <p:pic>
        <p:nvPicPr>
          <p:cNvPr id="2050" name="Picture 2" descr="http://upload.wikimedia.org/wikipedia/commons/thumb/a/a0/Carte_Autoroute_A1.svg/2000px-Carte_Autoroute_A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816424" cy="3124908"/>
          </a:xfrm>
          <a:prstGeom prst="rect">
            <a:avLst/>
          </a:prstGeom>
          <a:noFill/>
        </p:spPr>
      </p:pic>
      <p:pic>
        <p:nvPicPr>
          <p:cNvPr id="2052" name="Picture 4" descr="http://onehourlanguage.files.wordpress.com/2013/11/prevziac5a5.jpg?w=220&amp;h=126&amp;cro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312368" cy="2136254"/>
          </a:xfrm>
          <a:prstGeom prst="rect">
            <a:avLst/>
          </a:prstGeom>
          <a:noFill/>
        </p:spPr>
      </p:pic>
      <p:pic>
        <p:nvPicPr>
          <p:cNvPr id="2056" name="Picture 8" descr="http://m1.aimg.sk/tahaky/d_22833_3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149080"/>
            <a:ext cx="3575721" cy="2380089"/>
          </a:xfrm>
          <a:prstGeom prst="rect">
            <a:avLst/>
          </a:prstGeom>
          <a:noFill/>
        </p:spPr>
      </p:pic>
      <p:pic>
        <p:nvPicPr>
          <p:cNvPr id="2058" name="Picture 10" descr="http://wl.static.fotolia.com/jpg/00/06/99/97/400_F_6999736_5tVC47618ONLpoEmJztZhb6OaGbVuSV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484784"/>
            <a:ext cx="3521968" cy="23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Miša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s://fbcdn-sphotos-d-a.akamaihd.net/hphotos-ak-xap1/t1.0-9/1966775_852404224774612_423747006590340933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96003">
            <a:off x="1255451" y="-202373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i="1" u="sng" dirty="0" smtClean="0"/>
              <a:t>Piatok 9. máj 2014</a:t>
            </a:r>
            <a:endParaRPr lang="sk-SK" sz="2800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i="1" dirty="0" err="1" smtClean="0"/>
              <a:t>Lille</a:t>
            </a:r>
            <a:r>
              <a:rPr lang="sk-SK" sz="2400" i="1" dirty="0" smtClean="0"/>
              <a:t>- Paríž</a:t>
            </a:r>
          </a:p>
          <a:p>
            <a:pPr>
              <a:buNone/>
            </a:pPr>
            <a:r>
              <a:rPr lang="sk-SK" sz="2400" i="1" dirty="0" smtClean="0"/>
              <a:t>Paríž- Krakov</a:t>
            </a:r>
          </a:p>
          <a:p>
            <a:pPr>
              <a:buNone/>
            </a:pPr>
            <a:r>
              <a:rPr lang="sk-SK" sz="2400" i="1" dirty="0" smtClean="0"/>
              <a:t>Krakov- Námestovo</a:t>
            </a:r>
            <a:endParaRPr lang="sk-SK" sz="2400" i="1" dirty="0"/>
          </a:p>
        </p:txBody>
      </p:sp>
      <p:pic>
        <p:nvPicPr>
          <p:cNvPr id="4098" name="Picture 2" descr="https://scontent-b-ams.xx.fbcdn.net/hphotos-xpf1/l/t1.0-9/10314012_854478831232990_89605702537601814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1628800"/>
            <a:ext cx="511256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9600" dirty="0" smtClean="0">
                <a:solidFill>
                  <a:schemeClr val="accent6">
                    <a:lumMod val="75000"/>
                  </a:schemeClr>
                </a:solidFill>
              </a:rPr>
              <a:t>Ďakujeme za pozornosť</a:t>
            </a:r>
            <a:endParaRPr lang="sk-SK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sz="3100" i="1" u="sng" dirty="0" smtClean="0"/>
              <a:t>Odchod 4. máj 2014</a:t>
            </a:r>
            <a:r>
              <a:rPr lang="sk-SK" u="sng" dirty="0" smtClean="0"/>
              <a:t/>
            </a:r>
            <a:br>
              <a:rPr lang="sk-SK" u="sng" dirty="0" smtClean="0"/>
            </a:b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69269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i="1" dirty="0" smtClean="0"/>
              <a:t>Námestovo- Krakov</a:t>
            </a:r>
          </a:p>
          <a:p>
            <a:pPr>
              <a:buNone/>
            </a:pPr>
            <a:r>
              <a:rPr lang="sk-SK" sz="2400" i="1" dirty="0" err="1" smtClean="0"/>
              <a:t>Krakov-Paríž</a:t>
            </a:r>
            <a:endParaRPr lang="sk-SK" sz="2400" i="1" dirty="0" smtClean="0"/>
          </a:p>
          <a:p>
            <a:pPr>
              <a:buNone/>
            </a:pPr>
            <a:r>
              <a:rPr lang="sk-SK" sz="2400" i="1" dirty="0" err="1" smtClean="0"/>
              <a:t>Paríž-Lille</a:t>
            </a:r>
            <a:endParaRPr lang="sk-SK" sz="2400" i="1" dirty="0" smtClean="0"/>
          </a:p>
          <a:p>
            <a:pPr>
              <a:buNone/>
            </a:pPr>
            <a:endParaRPr lang="sk-SK" sz="2400" i="1" dirty="0"/>
          </a:p>
        </p:txBody>
      </p:sp>
      <p:pic>
        <p:nvPicPr>
          <p:cNvPr id="14338" name="Picture 2" descr="https://scontent-a-fra.xx.fbcdn.net/hphotos-frc1/t1.0-9/10246610_759954454044793_14111632295054980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5400600" cy="4248472"/>
          </a:xfrm>
          <a:prstGeom prst="rect">
            <a:avLst/>
          </a:prstGeom>
          <a:noFill/>
        </p:spPr>
      </p:pic>
      <p:pic>
        <p:nvPicPr>
          <p:cNvPr id="14340" name="Picture 4" descr="https://fbcdn-sphotos-b-a.akamaihd.net/hphotos-ak-frc3/t1.0-9/10312475_759954774044761_67761191642505424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88432" cy="2088232"/>
          </a:xfrm>
          <a:prstGeom prst="rect">
            <a:avLst/>
          </a:prstGeom>
          <a:noFill/>
        </p:spPr>
      </p:pic>
      <p:pic>
        <p:nvPicPr>
          <p:cNvPr id="14342" name="Picture 6" descr="https://fbcdn-sphotos-a-a.akamaihd.net/hphotos-ak-prn1/t1.0-9/10294493_854417141239159_636578861550226232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420888"/>
            <a:ext cx="2304256" cy="2160240"/>
          </a:xfrm>
          <a:prstGeom prst="rect">
            <a:avLst/>
          </a:prstGeom>
          <a:noFill/>
        </p:spPr>
      </p:pic>
      <p:pic>
        <p:nvPicPr>
          <p:cNvPr id="14344" name="Picture 8" descr="https://scontent-a-fra.xx.fbcdn.net/hphotos-prn2/t1.0-9/10303806_759954880711417_86141637879961372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653136"/>
            <a:ext cx="230425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b-fra.xx.fbcdn.net/hphotos-prn2/t1.0-9/10313858_759954587378113_30471129714077509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i="1" u="sng" dirty="0" smtClean="0"/>
              <a:t>Pondelok 5.máj 2014</a:t>
            </a:r>
            <a:endParaRPr lang="sk-SK" sz="2800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i="1" dirty="0" smtClean="0"/>
              <a:t>prezentácia videofilmov</a:t>
            </a:r>
          </a:p>
          <a:p>
            <a:pPr>
              <a:buNone/>
            </a:pPr>
            <a:r>
              <a:rPr lang="sk-SK" sz="2400" i="1" dirty="0" smtClean="0"/>
              <a:t>prehliadka mesta </a:t>
            </a:r>
            <a:r>
              <a:rPr lang="sk-SK" sz="2400" i="1" dirty="0" err="1" smtClean="0"/>
              <a:t>Lille</a:t>
            </a:r>
            <a:endParaRPr lang="sk-SK" sz="2400" i="1" dirty="0" smtClean="0"/>
          </a:p>
          <a:p>
            <a:pPr>
              <a:buNone/>
            </a:pPr>
            <a:endParaRPr lang="sk-SK" sz="2400" i="1" dirty="0"/>
          </a:p>
        </p:txBody>
      </p:sp>
      <p:pic>
        <p:nvPicPr>
          <p:cNvPr id="12290" name="Picture 2" descr="https://fbcdn-sphotos-c-a.akamaihd.net/hphotos-ak-prn2/t1.0-9/1508053_854417407905799_374828912892352669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15408" cy="4104456"/>
          </a:xfrm>
          <a:prstGeom prst="rect">
            <a:avLst/>
          </a:prstGeom>
          <a:noFill/>
        </p:spPr>
      </p:pic>
      <p:pic>
        <p:nvPicPr>
          <p:cNvPr id="12292" name="Picture 4" descr="https://scontent-a-fra.xx.fbcdn.net/hphotos-prn1/t1.0-9/10302225_854417561239117_313927272768144863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80928"/>
            <a:ext cx="3672408" cy="3744416"/>
          </a:xfrm>
          <a:prstGeom prst="rect">
            <a:avLst/>
          </a:prstGeom>
          <a:noFill/>
        </p:spPr>
      </p:pic>
      <p:pic>
        <p:nvPicPr>
          <p:cNvPr id="12294" name="Picture 6" descr="https://fbcdn-sphotos-a-a.akamaihd.net/hphotos-ak-frc1/t1.0-9/10246740_854423564571850_63391306982491329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09120"/>
            <a:ext cx="38164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content-b-fra.xx.fbcdn.net/hphotos-frc3/t1.0-9/1610031_759955177378054_4516734725220924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fbcdn-sphotos-b-a.akamaihd.net/hphotos-ak-prn1/t1.0-9/10306310_759955364044702_81676787595571923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932040" cy="2664296"/>
          </a:xfrm>
          <a:prstGeom prst="rect">
            <a:avLst/>
          </a:prstGeom>
          <a:noFill/>
        </p:spPr>
      </p:pic>
      <p:pic>
        <p:nvPicPr>
          <p:cNvPr id="35844" name="Picture 4" descr="https://fbcdn-sphotos-e-a.akamaihd.net/hphotos-ak-prn1/t1.0-9/10268439_854443337903206_75324769332594171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2790056" cy="4365104"/>
          </a:xfrm>
          <a:prstGeom prst="rect">
            <a:avLst/>
          </a:prstGeom>
          <a:noFill/>
        </p:spPr>
      </p:pic>
      <p:pic>
        <p:nvPicPr>
          <p:cNvPr id="35846" name="Picture 6" descr="https://fbcdn-sphotos-h-a.akamaihd.net/hphotos-ak-prn2/t1.0-9/10329305_854444017903138_716747698822968463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96952"/>
            <a:ext cx="4536504" cy="3501008"/>
          </a:xfrm>
          <a:prstGeom prst="rect">
            <a:avLst/>
          </a:prstGeom>
          <a:noFill/>
        </p:spPr>
      </p:pic>
      <p:pic>
        <p:nvPicPr>
          <p:cNvPr id="35848" name="Picture 8" descr="https://fbcdn-sphotos-f-a.akamaihd.net/hphotos-ak-prn1/t1.0-9/10001286_854446051236268_916699132321391888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4664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fbcdn-sphotos-b-a.akamaihd.net/hphotos-ak-prn2/t1.0-9/10260006_854446444569562_70325548546649696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9"/>
            <a:ext cx="4536504" cy="3384376"/>
          </a:xfrm>
          <a:prstGeom prst="rect">
            <a:avLst/>
          </a:prstGeom>
          <a:noFill/>
        </p:spPr>
      </p:pic>
      <p:pic>
        <p:nvPicPr>
          <p:cNvPr id="46084" name="Picture 4" descr="https://fbcdn-sphotos-c-a.akamaihd.net/hphotos-ak-prn2/t1.0-9/10341578_854450954569111_310139130438334620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915816" cy="6336704"/>
          </a:xfrm>
          <a:prstGeom prst="rect">
            <a:avLst/>
          </a:prstGeom>
          <a:noFill/>
        </p:spPr>
      </p:pic>
      <p:pic>
        <p:nvPicPr>
          <p:cNvPr id="46086" name="Picture 6" descr="https://fbcdn-sphotos-c-a.akamaihd.net/hphotos-ak-prn2/t1.0-9/10344782_854446291236244_141592929652665775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4535488" cy="2708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i="1" u="sng" dirty="0" smtClean="0"/>
              <a:t>Utorok 6. máj 2014</a:t>
            </a:r>
            <a:endParaRPr lang="sk-SK" sz="2800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3424424" cy="2053208"/>
          </a:xfrm>
        </p:spPr>
        <p:txBody>
          <a:bodyPr/>
          <a:lstStyle/>
          <a:p>
            <a:pPr>
              <a:buNone/>
            </a:pPr>
            <a:r>
              <a:rPr lang="sk-SK" sz="2400" i="1" dirty="0" smtClean="0"/>
              <a:t>centrum voľného času </a:t>
            </a:r>
          </a:p>
          <a:p>
            <a:pPr>
              <a:buNone/>
            </a:pPr>
            <a:r>
              <a:rPr lang="sk-SK" sz="2400" i="1" dirty="0" smtClean="0"/>
              <a:t>obed v škole</a:t>
            </a:r>
          </a:p>
          <a:p>
            <a:pPr>
              <a:buNone/>
            </a:pPr>
            <a:r>
              <a:rPr lang="sk-SK" sz="2400" i="1" dirty="0" smtClean="0"/>
              <a:t>prijatie na radnici</a:t>
            </a:r>
          </a:p>
          <a:p>
            <a:pPr>
              <a:buNone/>
            </a:pPr>
            <a:r>
              <a:rPr lang="sk-SK" sz="2400" i="1" dirty="0" smtClean="0"/>
              <a:t>múzeum bazénov</a:t>
            </a:r>
          </a:p>
          <a:p>
            <a:pPr>
              <a:buNone/>
            </a:pPr>
            <a:endParaRPr lang="sk-SK" sz="2400" i="1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0242" name="Picture 2" descr="https://fbcdn-sphotos-g-a.akamaihd.net/hphotos-ak-frc3/t1.0-9/10307427_854451767902363_89301152663032528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4535488" cy="3185593"/>
          </a:xfrm>
          <a:prstGeom prst="rect">
            <a:avLst/>
          </a:prstGeom>
          <a:noFill/>
        </p:spPr>
      </p:pic>
      <p:pic>
        <p:nvPicPr>
          <p:cNvPr id="10244" name="Picture 4" descr="https://scontent-a-fra.xx.fbcdn.net/hphotos-prn2/t1.0-9/10309026_854451811235692_331122087895530475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211960" cy="3185593"/>
          </a:xfrm>
          <a:prstGeom prst="rect">
            <a:avLst/>
          </a:prstGeom>
          <a:noFill/>
        </p:spPr>
      </p:pic>
      <p:pic>
        <p:nvPicPr>
          <p:cNvPr id="10246" name="Picture 6" descr="https://scontent-b-fra.xx.fbcdn.net/hphotos-frc3/t1.0-9/1610112_854452404568966_765014257071562852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429000"/>
            <a:ext cx="30963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99</Words>
  <Application>Microsoft Office PowerPoint</Application>
  <PresentationFormat>Prezentácia na obrazovke (4:3)</PresentationFormat>
  <Paragraphs>48</Paragraphs>
  <Slides>22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Slnovrat</vt:lpstr>
      <vt:lpstr>Comenius</vt:lpstr>
      <vt:lpstr>Francúzsko</vt:lpstr>
      <vt:lpstr>Odchod 4. máj 2014 </vt:lpstr>
      <vt:lpstr>Snímka 4</vt:lpstr>
      <vt:lpstr>Pondelok 5.máj 2014</vt:lpstr>
      <vt:lpstr>Snímka 6</vt:lpstr>
      <vt:lpstr>Snímka 7</vt:lpstr>
      <vt:lpstr>Snímka 8</vt:lpstr>
      <vt:lpstr>Utorok 6. máj 2014</vt:lpstr>
      <vt:lpstr>Snímka 10</vt:lpstr>
      <vt:lpstr>Snímka 11</vt:lpstr>
      <vt:lpstr>Snímka 12</vt:lpstr>
      <vt:lpstr>Snímka 13</vt:lpstr>
      <vt:lpstr>Streda 7.máj 2014</vt:lpstr>
      <vt:lpstr>Snímka 15</vt:lpstr>
      <vt:lpstr>Snímka 16</vt:lpstr>
      <vt:lpstr>Štvrtok 8.máj 2014</vt:lpstr>
      <vt:lpstr>Snímka 18</vt:lpstr>
      <vt:lpstr>Snímka 19</vt:lpstr>
      <vt:lpstr>Snímka 20</vt:lpstr>
      <vt:lpstr>Piatok 9. máj 2014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Počítač</dc:creator>
  <cp:lastModifiedBy>martinka</cp:lastModifiedBy>
  <cp:revision>16</cp:revision>
  <dcterms:created xsi:type="dcterms:W3CDTF">2014-05-18T09:38:26Z</dcterms:created>
  <dcterms:modified xsi:type="dcterms:W3CDTF">2014-05-28T21:14:37Z</dcterms:modified>
</cp:coreProperties>
</file>